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1174" dt="2022-02-24T07:10:46.250"/>
    <p1510:client id="{AE9430B2-2C15-44EE-8451-FFC74674145D}" vWet="4" dt="2022-02-23T16:31:17.20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3288" y="7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24.02.2022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0535" y="7929207"/>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25095"/>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290504" y="7864371"/>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42878" y="8681542"/>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3203768" y="8754028"/>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70402" y="9271911"/>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440846"/>
            <a:ext cx="2880000" cy="1938992"/>
          </a:xfrm>
          <a:prstGeom prst="rect">
            <a:avLst/>
          </a:prstGeom>
          <a:noFill/>
        </p:spPr>
        <p:txBody>
          <a:bodyPr wrap="square" rtlCol="0">
            <a:spAutoFit/>
          </a:bodyPr>
          <a:lstStyle/>
          <a:p>
            <a:r>
              <a:rPr lang="en-US" sz="1000">
                <a:latin typeface="FlexoSoft DemiBold" panose="02000000000000000000" pitchFamily="2" charset="0"/>
              </a:rPr>
              <a:t>4G/5G network capabilities </a:t>
            </a:r>
            <a:r>
              <a:rPr lang="en-US" sz="100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440846"/>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380577"/>
            <a:ext cx="2880000" cy="1477328"/>
          </a:xfrm>
          <a:prstGeom prst="rect">
            <a:avLst/>
          </a:prstGeom>
          <a:noFill/>
        </p:spPr>
        <p:txBody>
          <a:bodyPr wrap="square" rtlCol="0">
            <a:spAutoFit/>
          </a:bodyPr>
          <a:lstStyle/>
          <a:p>
            <a:r>
              <a:rPr lang="en-US" sz="1000">
                <a:latin typeface="FlexoSoft DemiBold" panose="02000000000000000000" pitchFamily="2" charset="0"/>
              </a:rPr>
              <a:t>Abstraction</a:t>
            </a:r>
            <a:r>
              <a:rPr lang="en-US" sz="100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380577"/>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520087" y="8745113"/>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81597" cy="215444"/>
          </a:xfrm>
          <a:prstGeom prst="rect">
            <a:avLst/>
          </a:prstGeom>
          <a:noFill/>
        </p:spPr>
        <p:txBody>
          <a:bodyPr wrap="none" rtlCol="0">
            <a:spAutoFit/>
          </a:bodyPr>
          <a:lstStyle/>
          <a:p>
            <a:r>
              <a:rPr lang="de-DE" sz="800">
                <a:latin typeface="FlexoSoft Light" panose="02000000000000000000" pitchFamily="2" charset="0"/>
              </a:rPr>
              <a:t>22.02.2022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5304738" y="8265743"/>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4064013" y="8382528"/>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22685"/>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2677442" y="7977439"/>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894999" y="8787099"/>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274730"/>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06502" y="8219558"/>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2710142" y="8294578"/>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36615"/>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1115464" y="7907902"/>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345155"/>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3243951" y="8075286"/>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2067997" y="8908210"/>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8"/>
          <a:stretch>
            <a:fillRect/>
          </a:stretch>
        </p:blipFill>
        <p:spPr>
          <a:xfrm>
            <a:off x="1602872" y="8440117"/>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9"/>
          <a:stretch>
            <a:fillRect/>
          </a:stretch>
        </p:blipFill>
        <p:spPr>
          <a:xfrm>
            <a:off x="4599850" y="8100983"/>
            <a:ext cx="1195549" cy="21171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Calibri</vt:lpstr>
      <vt:lpstr>FlexoSoft DemiBold</vt:lpstr>
      <vt:lpstr>FlexoSoft</vt:lpstr>
      <vt:lpstr>Wingdings</vt:lpstr>
      <vt:lpstr>FlexoSoft Light</vt:lpstr>
      <vt:lpstr>Arial</vt:lpstr>
      <vt:lpstr>FlexoSoft Medium</vt:lpstr>
      <vt:lpstr>Wingdings 2</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2022-02-24T07:10:46Z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